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3600450" cy="3600450"/>
  <p:notesSz cx="6858000" cy="9144000"/>
  <p:defaultTextStyle>
    <a:defPPr>
      <a:defRPr lang="en-US"/>
    </a:defPPr>
    <a:lvl1pPr marL="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1pPr>
    <a:lvl2pPr marL="172822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2pPr>
    <a:lvl3pPr marL="34564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3pPr>
    <a:lvl4pPr marL="518465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4pPr>
    <a:lvl5pPr marL="691286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5pPr>
    <a:lvl6pPr marL="864108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10"/>
    <p:restoredTop sz="94647"/>
  </p:normalViewPr>
  <p:slideViewPr>
    <p:cSldViewPr snapToGrid="0" snapToObjects="1">
      <p:cViewPr varScale="1">
        <p:scale>
          <a:sx n="270" d="100"/>
          <a:sy n="270" d="100"/>
        </p:scale>
        <p:origin x="23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 Onlin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09E532-0D99-024B-8693-82F45DCAEA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401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 Onlin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13B2B0-B94A-9846-A844-50F46BA09C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1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er Takeaway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AC572C-F3C7-E84A-AE0E-3BE6A0D830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9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keaway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B1D1DA-6AAB-2F46-B9ED-A5CEADED4A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55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'll Deliver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1EF959-6FE3-3045-9A48-246425612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6550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38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'll Deliver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839886-DB91-B843-9E29-C51C55C57E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8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p Onlin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ED2DC0-C64A-B44D-9796-1935EA18F5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6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p Onlin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8889A-F17D-354B-8C9D-496565190F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6550"/>
            <a:ext cx="3600450" cy="7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3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191691"/>
            <a:ext cx="310538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958453"/>
            <a:ext cx="310538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4CEB7-7C69-3E41-9306-C590A5A41014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21CE-C375-EE4C-AABE-2BCDBDED6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3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9" r:id="rId5"/>
    <p:sldLayoutId id="2147483670" r:id="rId6"/>
    <p:sldLayoutId id="2147483671" r:id="rId7"/>
    <p:sldLayoutId id="2147483672" r:id="rId8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9CF192C-16EF-2C4E-8F0F-4183EC17E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600450" cy="2876550"/>
          </a:xfrm>
        </p:spPr>
      </p:sp>
    </p:spTree>
    <p:extLst>
      <p:ext uri="{BB962C8B-B14F-4D97-AF65-F5344CB8AC3E}">
        <p14:creationId xmlns:p14="http://schemas.microsoft.com/office/powerpoint/2010/main" val="219508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B8DDD8-11CC-B341-8C97-A26F9E1394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600450" cy="2876550"/>
          </a:xfrm>
        </p:spPr>
      </p:sp>
    </p:spTree>
    <p:extLst>
      <p:ext uri="{BB962C8B-B14F-4D97-AF65-F5344CB8AC3E}">
        <p14:creationId xmlns:p14="http://schemas.microsoft.com/office/powerpoint/2010/main" val="3501321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ECD646-0114-4341-B61F-6AF5E2866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056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4D7BC4-33B2-C74C-86FF-97D715A82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562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2ED1E6-B52C-514F-BDE5-30341BEC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47445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5FB54C9-472E-CB42-B471-9D5F4AC5CF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6975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B619C90-DC45-4E4F-BC18-E08DD1443B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8637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AD6EDF9-7305-2246-9922-9CA34DBDEB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9917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Spruce</dc:creator>
  <cp:lastModifiedBy>Catherine Spruce</cp:lastModifiedBy>
  <cp:revision>6</cp:revision>
  <cp:lastPrinted>2020-05-26T05:10:44Z</cp:lastPrinted>
  <dcterms:created xsi:type="dcterms:W3CDTF">2020-05-26T04:11:40Z</dcterms:created>
  <dcterms:modified xsi:type="dcterms:W3CDTF">2020-05-27T02:10:32Z</dcterms:modified>
</cp:coreProperties>
</file>